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3.xml" ContentType="application/vnd.openxmlformats-officedocument.presentationml.tag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tags/tag1.xml" ContentType="application/vnd.openxmlformats-officedocument.presentationml.tags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  <Override PartName="/ppt/tags/tag2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8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8" r:id="rId9"/>
    <p:sldId id="269" r:id="rId10"/>
    <p:sldId id="270" r:id="rId11"/>
    <p:sldId id="271" r:id="rId12"/>
    <p:sldId id="272" r:id="rId13"/>
    <p:sldId id="273" r:id="rId14"/>
    <p:sldId id="262" r:id="rId15"/>
    <p:sldId id="263" r:id="rId16"/>
    <p:sldId id="264" r:id="rId17"/>
    <p:sldId id="265" r:id="rId18"/>
    <p:sldId id="266" r:id="rId19"/>
    <p:sldId id="267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chemeClr val="tx1"/>
    </p:penClr>
  </p:showPr>
  <p:clrMru>
    <a:srgbClr val="B53C40"/>
    <a:srgbClr val="500FFF"/>
    <a:srgbClr val="FF9E88"/>
    <a:srgbClr val="D5FF12"/>
    <a:srgbClr val="A23FFF"/>
    <a:srgbClr val="25FCFF"/>
    <a:srgbClr val="FF63D8"/>
    <a:srgbClr val="5AFF37"/>
    <a:srgbClr val="00B586"/>
    <a:srgbClr val="1BFFBC"/>
  </p:clrMru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9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5.xml"/><Relationship Id="rId1" Type="http://schemas.openxmlformats.org/officeDocument/2006/relationships/slideMaster" Target="slideMasters/slideMaster1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0" Type="http://schemas.openxmlformats.org/officeDocument/2006/relationships/slide" Target="slides/slide8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9" Type="http://schemas.openxmlformats.org/officeDocument/2006/relationships/slide" Target="slides/slide7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14" Type="http://schemas.openxmlformats.org/officeDocument/2006/relationships/slide" Target="slides/slide12.xml"/><Relationship Id="rId23" Type="http://schemas.openxmlformats.org/officeDocument/2006/relationships/viewProps" Target="viewProps.xml"/><Relationship Id="rId4" Type="http://schemas.openxmlformats.org/officeDocument/2006/relationships/slide" Target="slides/slide2.xml"/><Relationship Id="rId11" Type="http://schemas.openxmlformats.org/officeDocument/2006/relationships/slide" Target="slides/slide9.xml"/><Relationship Id="rId6" Type="http://schemas.openxmlformats.org/officeDocument/2006/relationships/slide" Target="slides/slide4.xml"/><Relationship Id="rId16" Type="http://schemas.openxmlformats.org/officeDocument/2006/relationships/slide" Target="slides/slide14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2" Type="http://schemas.openxmlformats.org/officeDocument/2006/relationships/presProps" Target="presProps.xml"/><Relationship Id="rId21" Type="http://schemas.openxmlformats.org/officeDocument/2006/relationships/printerSettings" Target="printerSettings/printerSettings1.bin"/><Relationship Id="rId2" Type="http://schemas.openxmlformats.org/officeDocument/2006/relationships/slideMaster" Target="slideMasters/slideMaster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D0C7-1069-47E0-A73E-0D440FBE8D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D0C7-1069-47E0-A73E-0D440FBE8D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D0C7-1069-47E0-A73E-0D440FBE8D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D0C7-1069-47E0-A73E-0D440FBE8D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906D0C7-1069-47E0-A73E-0D440FBE8D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D0C7-1069-47E0-A73E-0D440FBE8D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D0C7-1069-47E0-A73E-0D440FBE8D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D0C7-1069-47E0-A73E-0D440FBE8D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D0C7-1069-47E0-A73E-0D440FBE8D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D0C7-1069-47E0-A73E-0D440FBE8D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D0C7-1069-47E0-A73E-0D440FBE8D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D0C7-1069-47E0-A73E-0D440FBE8D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D0C7-1069-47E0-A73E-0D440FBE8D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D0C7-1069-47E0-A73E-0D440FBE8D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D0C7-1069-47E0-A73E-0D440FBE8D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D0C7-1069-47E0-A73E-0D440FBE8D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D0C7-1069-47E0-A73E-0D440FBE8D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D0C7-1069-47E0-A73E-0D440FBE8D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D0C7-1069-47E0-A73E-0D440FBE8D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6D0C7-1069-47E0-A73E-0D440FBE8D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6D0C7-1069-47E0-A73E-0D440FBE8D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3760BE3-ED1E-4ACA-AC6B-977CA6D46DAD}" type="datetimeFigureOut">
              <a:rPr lang="en-US" smtClean="0"/>
              <a:pPr/>
              <a:t>5/5/10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906D0C7-1069-47E0-A73E-0D440FBE8D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00200" y="1143000"/>
          <a:ext cx="5638800" cy="3860799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879600"/>
                <a:gridCol w="1879600"/>
                <a:gridCol w="1879600"/>
              </a:tblGrid>
              <a:tr h="1286933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X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4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3</a:t>
                      </a:r>
                      <a:endParaRPr lang="en-US" sz="4400" dirty="0"/>
                    </a:p>
                  </a:txBody>
                  <a:tcPr anchor="ctr"/>
                </a:tc>
              </a:tr>
              <a:tr h="1286933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3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12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9</a:t>
                      </a:r>
                      <a:endParaRPr lang="en-US" sz="4400" dirty="0"/>
                    </a:p>
                  </a:txBody>
                  <a:tcPr anchor="ctr"/>
                </a:tc>
              </a:tr>
              <a:tr h="1286933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6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24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18</a:t>
                      </a:r>
                      <a:endParaRPr lang="en-US" sz="4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2133600" y="2707076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3600" dirty="0" smtClean="0"/>
              <a:t>a</a:t>
            </a:r>
            <a:endParaRPr lang="en-US" sz="3600" dirty="0"/>
          </a:p>
        </p:txBody>
      </p:sp>
      <p:sp>
        <p:nvSpPr>
          <p:cNvPr id="7" name="Oval 6"/>
          <p:cNvSpPr/>
          <p:nvPr/>
        </p:nvSpPr>
        <p:spPr>
          <a:xfrm>
            <a:off x="5943600" y="3962400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Oval 4"/>
          <p:cNvSpPr/>
          <p:nvPr/>
        </p:nvSpPr>
        <p:spPr>
          <a:xfrm>
            <a:off x="5882640" y="1447800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6096000" cy="3098799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2032000"/>
                <a:gridCol w="2032000"/>
                <a:gridCol w="2032000"/>
              </a:tblGrid>
              <a:tr h="103293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+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3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1</a:t>
                      </a:r>
                      <a:endParaRPr lang="en-US" sz="4000" dirty="0"/>
                    </a:p>
                  </a:txBody>
                  <a:tcPr/>
                </a:tc>
              </a:tr>
              <a:tr h="103293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6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9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7</a:t>
                      </a:r>
                      <a:endParaRPr lang="en-US" sz="4000" dirty="0"/>
                    </a:p>
                  </a:txBody>
                  <a:tcPr/>
                </a:tc>
              </a:tr>
              <a:tr h="103293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1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4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2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2057400" y="3596640"/>
            <a:ext cx="822960" cy="822960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Oval 7"/>
          <p:cNvSpPr/>
          <p:nvPr/>
        </p:nvSpPr>
        <p:spPr>
          <a:xfrm>
            <a:off x="4191000" y="3596640"/>
            <a:ext cx="822960" cy="82296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  <a:gs pos="1000">
                <a:schemeClr val="accent1">
                  <a:tint val="100000"/>
                  <a:shade val="100000"/>
                  <a:satMod val="130000"/>
                </a:schemeClr>
              </a:gs>
            </a:gsLst>
            <a:lin ang="8340000" scaled="0"/>
            <a:tileRect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600" dirty="0" smtClean="0"/>
              <a:t>a</a:t>
            </a:r>
            <a:endParaRPr lang="en-US" sz="3600" dirty="0"/>
          </a:p>
        </p:txBody>
      </p:sp>
      <p:sp>
        <p:nvSpPr>
          <p:cNvPr id="9" name="Oval 8"/>
          <p:cNvSpPr/>
          <p:nvPr/>
        </p:nvSpPr>
        <p:spPr>
          <a:xfrm>
            <a:off x="6172200" y="2529840"/>
            <a:ext cx="822960" cy="82296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  <a:lin ang="8340000" scaled="0"/>
            <a:tileRect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Oval 9"/>
          <p:cNvSpPr/>
          <p:nvPr/>
        </p:nvSpPr>
        <p:spPr>
          <a:xfrm>
            <a:off x="4191000" y="1463040"/>
            <a:ext cx="822960" cy="822960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6096000" cy="3098799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2032000"/>
                <a:gridCol w="2032000"/>
                <a:gridCol w="2032000"/>
              </a:tblGrid>
              <a:tr h="103293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X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2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4</a:t>
                      </a:r>
                      <a:endParaRPr lang="en-US" sz="4000" dirty="0"/>
                    </a:p>
                  </a:txBody>
                  <a:tcPr/>
                </a:tc>
              </a:tr>
              <a:tr h="103293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6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12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24</a:t>
                      </a:r>
                      <a:endParaRPr lang="en-US" sz="4000" dirty="0"/>
                    </a:p>
                  </a:txBody>
                  <a:tcPr/>
                </a:tc>
              </a:tr>
              <a:tr h="103293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8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16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32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2057400" y="3596640"/>
            <a:ext cx="822960" cy="822960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Oval 7"/>
          <p:cNvSpPr/>
          <p:nvPr/>
        </p:nvSpPr>
        <p:spPr>
          <a:xfrm>
            <a:off x="6248400" y="3520440"/>
            <a:ext cx="822960" cy="82296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  <a:gs pos="1000">
                <a:schemeClr val="accent1">
                  <a:tint val="100000"/>
                  <a:shade val="100000"/>
                  <a:satMod val="130000"/>
                </a:schemeClr>
              </a:gs>
            </a:gsLst>
            <a:lin ang="8340000" scaled="0"/>
            <a:tileRect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600" dirty="0" smtClean="0"/>
              <a:t>a</a:t>
            </a:r>
            <a:endParaRPr lang="en-US" sz="3600" dirty="0"/>
          </a:p>
        </p:txBody>
      </p:sp>
      <p:sp>
        <p:nvSpPr>
          <p:cNvPr id="9" name="Oval 8"/>
          <p:cNvSpPr/>
          <p:nvPr/>
        </p:nvSpPr>
        <p:spPr>
          <a:xfrm>
            <a:off x="6248400" y="2529840"/>
            <a:ext cx="822960" cy="82296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  <a:lin ang="8340000" scaled="0"/>
            <a:tileRect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Oval 9"/>
          <p:cNvSpPr/>
          <p:nvPr/>
        </p:nvSpPr>
        <p:spPr>
          <a:xfrm>
            <a:off x="4191000" y="2529840"/>
            <a:ext cx="822960" cy="822960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6096000" cy="3098799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2032000"/>
                <a:gridCol w="2032000"/>
                <a:gridCol w="2032000"/>
              </a:tblGrid>
              <a:tr h="103293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X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4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2</a:t>
                      </a:r>
                      <a:endParaRPr lang="en-US" sz="4000" dirty="0"/>
                    </a:p>
                  </a:txBody>
                  <a:tcPr/>
                </a:tc>
              </a:tr>
              <a:tr h="103293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3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12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6</a:t>
                      </a:r>
                      <a:endParaRPr lang="en-US" sz="4000" dirty="0"/>
                    </a:p>
                  </a:txBody>
                  <a:tcPr/>
                </a:tc>
              </a:tr>
              <a:tr h="103293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4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16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8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4191000" y="1463040"/>
            <a:ext cx="822960" cy="822960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Oval 7"/>
          <p:cNvSpPr/>
          <p:nvPr/>
        </p:nvSpPr>
        <p:spPr>
          <a:xfrm>
            <a:off x="4191000" y="2514600"/>
            <a:ext cx="822960" cy="82296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  <a:gs pos="1000">
                <a:schemeClr val="accent1">
                  <a:tint val="100000"/>
                  <a:shade val="100000"/>
                  <a:satMod val="130000"/>
                </a:schemeClr>
              </a:gs>
            </a:gsLst>
            <a:lin ang="8340000" scaled="0"/>
            <a:tileRect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600" dirty="0" smtClean="0"/>
              <a:t>a</a:t>
            </a:r>
            <a:endParaRPr lang="en-US" sz="3600" dirty="0"/>
          </a:p>
        </p:txBody>
      </p:sp>
      <p:sp>
        <p:nvSpPr>
          <p:cNvPr id="9" name="Oval 8"/>
          <p:cNvSpPr/>
          <p:nvPr/>
        </p:nvSpPr>
        <p:spPr>
          <a:xfrm>
            <a:off x="2209800" y="3429000"/>
            <a:ext cx="822960" cy="82296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  <a:lin ang="8340000" scaled="0"/>
            <a:tileRect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Oval 9"/>
          <p:cNvSpPr/>
          <p:nvPr/>
        </p:nvSpPr>
        <p:spPr>
          <a:xfrm>
            <a:off x="6248400" y="1397000"/>
            <a:ext cx="822960" cy="822960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685800"/>
          <a:ext cx="6705600" cy="53340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235200"/>
                <a:gridCol w="2260600"/>
                <a:gridCol w="2209800"/>
              </a:tblGrid>
              <a:tr h="1778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x</a:t>
                      </a:r>
                      <a:endParaRPr lang="en-US" sz="5400" b="1" i="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1</a:t>
                      </a:r>
                      <a:endParaRPr lang="en-US" sz="5400" b="1" i="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4</a:t>
                      </a:r>
                      <a:endParaRPr lang="en-US" sz="5400" b="1" i="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1778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2</a:t>
                      </a:r>
                      <a:endParaRPr lang="en-US" sz="5400" b="1" i="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2</a:t>
                      </a:r>
                      <a:endParaRPr lang="en-US" sz="5400" b="1" i="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8</a:t>
                      </a:r>
                      <a:endParaRPr lang="en-US" sz="5400" b="1" i="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1778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3</a:t>
                      </a:r>
                      <a:endParaRPr lang="en-US" sz="5400" b="1" i="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3</a:t>
                      </a:r>
                      <a:endParaRPr lang="en-US" sz="5400" b="1" i="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12</a:t>
                      </a:r>
                      <a:endParaRPr lang="en-US" sz="5400" b="1" i="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6400800" y="1066799"/>
            <a:ext cx="1062495" cy="1051699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6000" b="1" dirty="0"/>
          </a:p>
        </p:txBody>
      </p:sp>
      <p:sp>
        <p:nvSpPr>
          <p:cNvPr id="6" name="Oval 5"/>
          <p:cNvSpPr/>
          <p:nvPr/>
        </p:nvSpPr>
        <p:spPr>
          <a:xfrm>
            <a:off x="4114800" y="1066799"/>
            <a:ext cx="1062495" cy="1051699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6000" b="1" dirty="0"/>
          </a:p>
        </p:txBody>
      </p:sp>
      <p:sp>
        <p:nvSpPr>
          <p:cNvPr id="7" name="Oval 6"/>
          <p:cNvSpPr/>
          <p:nvPr/>
        </p:nvSpPr>
        <p:spPr>
          <a:xfrm>
            <a:off x="1828800" y="2895600"/>
            <a:ext cx="1062495" cy="1051699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6000" b="1" dirty="0" smtClean="0"/>
          </a:p>
          <a:p>
            <a:pPr algn="ctr"/>
            <a:r>
              <a:rPr lang="en-US" sz="6000" b="1" dirty="0" smtClean="0"/>
              <a:t>A</a:t>
            </a:r>
            <a:endParaRPr lang="en-US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685800"/>
          <a:ext cx="6705600" cy="53340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235200"/>
                <a:gridCol w="2260600"/>
                <a:gridCol w="2209800"/>
              </a:tblGrid>
              <a:tr h="1778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1778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1778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19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6324600" y="990600"/>
            <a:ext cx="1219200" cy="12192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6000" b="1" dirty="0"/>
          </a:p>
        </p:txBody>
      </p:sp>
      <p:sp>
        <p:nvSpPr>
          <p:cNvPr id="6" name="Oval 5"/>
          <p:cNvSpPr/>
          <p:nvPr/>
        </p:nvSpPr>
        <p:spPr>
          <a:xfrm>
            <a:off x="4114800" y="4724400"/>
            <a:ext cx="1062495" cy="1051699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6000" b="1" dirty="0"/>
          </a:p>
        </p:txBody>
      </p:sp>
      <p:sp>
        <p:nvSpPr>
          <p:cNvPr id="7" name="Oval 6"/>
          <p:cNvSpPr/>
          <p:nvPr/>
        </p:nvSpPr>
        <p:spPr>
          <a:xfrm>
            <a:off x="1905000" y="2819400"/>
            <a:ext cx="1062495" cy="1051699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6000" b="1" dirty="0" smtClean="0"/>
          </a:p>
          <a:p>
            <a:pPr algn="ctr"/>
            <a:r>
              <a:rPr lang="en-US" sz="6000" b="1" dirty="0" smtClean="0"/>
              <a:t>A</a:t>
            </a:r>
            <a:endParaRPr lang="en-US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685800"/>
          <a:ext cx="6705600" cy="53340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235200"/>
                <a:gridCol w="2260600"/>
                <a:gridCol w="2209800"/>
              </a:tblGrid>
              <a:tr h="1778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+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1778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1778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4114800" y="990600"/>
            <a:ext cx="1219200" cy="12192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6000" b="1" dirty="0"/>
          </a:p>
        </p:txBody>
      </p:sp>
      <p:sp>
        <p:nvSpPr>
          <p:cNvPr id="6" name="Oval 5"/>
          <p:cNvSpPr/>
          <p:nvPr/>
        </p:nvSpPr>
        <p:spPr>
          <a:xfrm>
            <a:off x="4114800" y="2819400"/>
            <a:ext cx="1062495" cy="1051699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6000" b="1" dirty="0"/>
          </a:p>
        </p:txBody>
      </p:sp>
      <p:sp>
        <p:nvSpPr>
          <p:cNvPr id="7" name="Oval 6"/>
          <p:cNvSpPr/>
          <p:nvPr/>
        </p:nvSpPr>
        <p:spPr>
          <a:xfrm>
            <a:off x="1905000" y="2819400"/>
            <a:ext cx="1062495" cy="1051699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6000" b="1" dirty="0" smtClean="0"/>
          </a:p>
          <a:p>
            <a:pPr algn="ctr"/>
            <a:r>
              <a:rPr lang="en-US" sz="6000" b="1" dirty="0" smtClean="0"/>
              <a:t>A</a:t>
            </a:r>
            <a:endParaRPr lang="en-US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685800"/>
          <a:ext cx="6705600" cy="53340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235200"/>
                <a:gridCol w="2260600"/>
                <a:gridCol w="2209800"/>
              </a:tblGrid>
              <a:tr h="1778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+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1778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9 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1778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32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40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35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4114800" y="990600"/>
            <a:ext cx="1219200" cy="12192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6000" b="1" dirty="0"/>
          </a:p>
        </p:txBody>
      </p:sp>
      <p:sp>
        <p:nvSpPr>
          <p:cNvPr id="6" name="Oval 5"/>
          <p:cNvSpPr/>
          <p:nvPr/>
        </p:nvSpPr>
        <p:spPr>
          <a:xfrm>
            <a:off x="6400800" y="4724400"/>
            <a:ext cx="1062495" cy="1051699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6000" b="1" dirty="0"/>
          </a:p>
        </p:txBody>
      </p:sp>
      <p:sp>
        <p:nvSpPr>
          <p:cNvPr id="7" name="Oval 6"/>
          <p:cNvSpPr/>
          <p:nvPr/>
        </p:nvSpPr>
        <p:spPr>
          <a:xfrm>
            <a:off x="1905000" y="2895600"/>
            <a:ext cx="1062495" cy="1051699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6000" b="1" dirty="0" smtClean="0"/>
          </a:p>
          <a:p>
            <a:pPr algn="ctr"/>
            <a:r>
              <a:rPr lang="en-US" sz="6000" b="1" dirty="0" smtClean="0"/>
              <a:t>A</a:t>
            </a:r>
            <a:endParaRPr lang="en-US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685800"/>
          <a:ext cx="6705600" cy="53340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235200"/>
                <a:gridCol w="2260600"/>
                <a:gridCol w="2209800"/>
              </a:tblGrid>
              <a:tr h="1778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+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1778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1778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6324600" y="990600"/>
            <a:ext cx="1219200" cy="12192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6000" b="1" dirty="0"/>
          </a:p>
        </p:txBody>
      </p:sp>
      <p:sp>
        <p:nvSpPr>
          <p:cNvPr id="6" name="Oval 5"/>
          <p:cNvSpPr/>
          <p:nvPr/>
        </p:nvSpPr>
        <p:spPr>
          <a:xfrm>
            <a:off x="4114800" y="4724400"/>
            <a:ext cx="1062495" cy="1051699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6000" b="1" dirty="0"/>
          </a:p>
        </p:txBody>
      </p:sp>
      <p:sp>
        <p:nvSpPr>
          <p:cNvPr id="7" name="Oval 6"/>
          <p:cNvSpPr/>
          <p:nvPr/>
        </p:nvSpPr>
        <p:spPr>
          <a:xfrm>
            <a:off x="1905000" y="2895600"/>
            <a:ext cx="1062495" cy="1051699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6000" b="1" dirty="0" smtClean="0"/>
          </a:p>
          <a:p>
            <a:pPr algn="ctr"/>
            <a:r>
              <a:rPr lang="en-US" sz="6000" b="1" dirty="0" smtClean="0"/>
              <a:t>A</a:t>
            </a:r>
            <a:endParaRPr lang="en-US" sz="6000" b="1" dirty="0"/>
          </a:p>
        </p:txBody>
      </p:sp>
      <p:sp>
        <p:nvSpPr>
          <p:cNvPr id="8" name="Oval 7"/>
          <p:cNvSpPr/>
          <p:nvPr/>
        </p:nvSpPr>
        <p:spPr>
          <a:xfrm>
            <a:off x="4114800" y="2895600"/>
            <a:ext cx="1062495" cy="1051699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685800"/>
          <a:ext cx="6705600" cy="533400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235200"/>
                <a:gridCol w="2260600"/>
                <a:gridCol w="2209800"/>
              </a:tblGrid>
              <a:tr h="1778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1778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17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1778000"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i="0" dirty="0" smtClean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en-US" sz="54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4038600" y="2743200"/>
            <a:ext cx="1219200" cy="12192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6000" b="1" dirty="0"/>
          </a:p>
        </p:txBody>
      </p:sp>
      <p:sp>
        <p:nvSpPr>
          <p:cNvPr id="6" name="Oval 5"/>
          <p:cNvSpPr/>
          <p:nvPr/>
        </p:nvSpPr>
        <p:spPr>
          <a:xfrm>
            <a:off x="6324600" y="1143000"/>
            <a:ext cx="1062495" cy="1051699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6000" b="1" dirty="0"/>
          </a:p>
        </p:txBody>
      </p:sp>
      <p:sp>
        <p:nvSpPr>
          <p:cNvPr id="7" name="Oval 6"/>
          <p:cNvSpPr/>
          <p:nvPr/>
        </p:nvSpPr>
        <p:spPr>
          <a:xfrm>
            <a:off x="1905000" y="2895600"/>
            <a:ext cx="1062495" cy="1051699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6000" b="1" dirty="0" smtClean="0"/>
          </a:p>
          <a:p>
            <a:pPr algn="ctr"/>
            <a:r>
              <a:rPr lang="en-US" sz="6000" b="1" dirty="0" smtClean="0"/>
              <a:t>A</a:t>
            </a:r>
            <a:endParaRPr lang="en-US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00200" y="1143000"/>
          <a:ext cx="5638800" cy="3860799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879600"/>
                <a:gridCol w="1879600"/>
                <a:gridCol w="1879600"/>
              </a:tblGrid>
              <a:tr h="1286933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X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3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6</a:t>
                      </a:r>
                      <a:endParaRPr lang="en-US" sz="4400" dirty="0"/>
                    </a:p>
                  </a:txBody>
                  <a:tcPr anchor="ctr"/>
                </a:tc>
              </a:tr>
              <a:tr h="1286933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7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21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42</a:t>
                      </a:r>
                      <a:endParaRPr lang="en-US" sz="4400" dirty="0"/>
                    </a:p>
                  </a:txBody>
                  <a:tcPr anchor="ctr"/>
                </a:tc>
              </a:tr>
              <a:tr h="1286933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5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15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30</a:t>
                      </a:r>
                      <a:endParaRPr lang="en-US" sz="4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5926285" y="1418980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3600" dirty="0" smtClean="0"/>
              <a:t>a</a:t>
            </a:r>
            <a:endParaRPr lang="en-US" sz="3600" dirty="0"/>
          </a:p>
        </p:txBody>
      </p:sp>
      <p:sp>
        <p:nvSpPr>
          <p:cNvPr id="9" name="Oval 8"/>
          <p:cNvSpPr/>
          <p:nvPr/>
        </p:nvSpPr>
        <p:spPr>
          <a:xfrm>
            <a:off x="3958963" y="2738904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00200" y="1143000"/>
          <a:ext cx="5638800" cy="3860799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879600"/>
                <a:gridCol w="1879600"/>
                <a:gridCol w="1879600"/>
              </a:tblGrid>
              <a:tr h="1286933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+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3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9</a:t>
                      </a:r>
                      <a:endParaRPr lang="en-US" sz="4400" dirty="0"/>
                    </a:p>
                  </a:txBody>
                  <a:tcPr anchor="ctr"/>
                </a:tc>
              </a:tr>
              <a:tr h="1286933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5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8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14</a:t>
                      </a:r>
                      <a:endParaRPr lang="en-US" sz="4400" dirty="0"/>
                    </a:p>
                  </a:txBody>
                  <a:tcPr anchor="ctr"/>
                </a:tc>
              </a:tr>
              <a:tr h="1286933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8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11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17</a:t>
                      </a:r>
                      <a:endParaRPr lang="en-US" sz="4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3958963" y="4021471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Oval 8"/>
          <p:cNvSpPr/>
          <p:nvPr/>
        </p:nvSpPr>
        <p:spPr>
          <a:xfrm>
            <a:off x="5938736" y="2689096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3600" dirty="0" smtClean="0"/>
              <a:t>a</a:t>
            </a:r>
            <a:endParaRPr lang="en-US" sz="3600" dirty="0"/>
          </a:p>
        </p:txBody>
      </p:sp>
      <p:sp>
        <p:nvSpPr>
          <p:cNvPr id="5" name="Oval 4"/>
          <p:cNvSpPr/>
          <p:nvPr/>
        </p:nvSpPr>
        <p:spPr>
          <a:xfrm>
            <a:off x="5938736" y="1371600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00200" y="1143000"/>
          <a:ext cx="5638800" cy="3860799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879600"/>
                <a:gridCol w="1879600"/>
                <a:gridCol w="1879600"/>
              </a:tblGrid>
              <a:tr h="1286933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-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3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11</a:t>
                      </a:r>
                      <a:endParaRPr lang="en-US" sz="4400" dirty="0"/>
                    </a:p>
                  </a:txBody>
                  <a:tcPr anchor="ctr"/>
                </a:tc>
              </a:tr>
              <a:tr h="1286933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12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9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1</a:t>
                      </a:r>
                      <a:endParaRPr lang="en-US" sz="4400" dirty="0"/>
                    </a:p>
                  </a:txBody>
                  <a:tcPr anchor="ctr"/>
                </a:tc>
              </a:tr>
              <a:tr h="1286933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18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15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7</a:t>
                      </a:r>
                      <a:endParaRPr lang="en-US" sz="4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5901382" y="1431432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3600" dirty="0" smtClean="0"/>
              <a:t>a</a:t>
            </a:r>
            <a:endParaRPr lang="en-US" sz="3600" dirty="0"/>
          </a:p>
        </p:txBody>
      </p:sp>
      <p:sp>
        <p:nvSpPr>
          <p:cNvPr id="5" name="Oval 4"/>
          <p:cNvSpPr/>
          <p:nvPr/>
        </p:nvSpPr>
        <p:spPr>
          <a:xfrm>
            <a:off x="3996317" y="3984115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Oval 5"/>
          <p:cNvSpPr/>
          <p:nvPr/>
        </p:nvSpPr>
        <p:spPr>
          <a:xfrm>
            <a:off x="5901382" y="2743200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00200" y="1143000"/>
          <a:ext cx="5638800" cy="3860799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879600"/>
                <a:gridCol w="1879600"/>
                <a:gridCol w="1879600"/>
              </a:tblGrid>
              <a:tr h="1286933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÷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3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6</a:t>
                      </a:r>
                      <a:endParaRPr lang="en-US" sz="4400" dirty="0"/>
                    </a:p>
                  </a:txBody>
                  <a:tcPr anchor="ctr"/>
                </a:tc>
              </a:tr>
              <a:tr h="1286933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12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4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2</a:t>
                      </a:r>
                      <a:endParaRPr lang="en-US" sz="4400" dirty="0"/>
                    </a:p>
                  </a:txBody>
                  <a:tcPr anchor="ctr"/>
                </a:tc>
              </a:tr>
              <a:tr h="1286933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36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12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6</a:t>
                      </a:r>
                      <a:endParaRPr lang="en-US" sz="4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5913833" y="3984115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Oval 4"/>
          <p:cNvSpPr/>
          <p:nvPr/>
        </p:nvSpPr>
        <p:spPr>
          <a:xfrm>
            <a:off x="5913833" y="1431432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3600" dirty="0" smtClean="0"/>
              <a:t>a</a:t>
            </a:r>
            <a:endParaRPr lang="en-US" sz="3600" dirty="0"/>
          </a:p>
        </p:txBody>
      </p:sp>
      <p:sp>
        <p:nvSpPr>
          <p:cNvPr id="6" name="Oval 5"/>
          <p:cNvSpPr/>
          <p:nvPr/>
        </p:nvSpPr>
        <p:spPr>
          <a:xfrm>
            <a:off x="2128606" y="3984115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00200" y="1143000"/>
          <a:ext cx="5638800" cy="3860799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879600"/>
                <a:gridCol w="1879600"/>
                <a:gridCol w="1879600"/>
              </a:tblGrid>
              <a:tr h="1286933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+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6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5</a:t>
                      </a:r>
                      <a:endParaRPr lang="en-US" sz="4400" dirty="0"/>
                    </a:p>
                  </a:txBody>
                  <a:tcPr anchor="ctr"/>
                </a:tc>
              </a:tr>
              <a:tr h="1286933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5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11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10</a:t>
                      </a:r>
                      <a:endParaRPr lang="en-US" sz="4400" dirty="0"/>
                    </a:p>
                  </a:txBody>
                  <a:tcPr anchor="ctr"/>
                </a:tc>
              </a:tr>
              <a:tr h="1286933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7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13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12</a:t>
                      </a:r>
                      <a:endParaRPr lang="en-US" sz="4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4038600" y="2667000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Oval 4"/>
          <p:cNvSpPr/>
          <p:nvPr/>
        </p:nvSpPr>
        <p:spPr>
          <a:xfrm>
            <a:off x="2128606" y="2667000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3600" dirty="0" smtClean="0"/>
              <a:t>a</a:t>
            </a:r>
            <a:endParaRPr lang="en-US" sz="3600" dirty="0"/>
          </a:p>
        </p:txBody>
      </p:sp>
      <p:sp>
        <p:nvSpPr>
          <p:cNvPr id="6" name="Oval 5"/>
          <p:cNvSpPr/>
          <p:nvPr/>
        </p:nvSpPr>
        <p:spPr>
          <a:xfrm>
            <a:off x="4038600" y="3962400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Oval 6"/>
          <p:cNvSpPr/>
          <p:nvPr/>
        </p:nvSpPr>
        <p:spPr>
          <a:xfrm>
            <a:off x="2128606" y="3962400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6096000" cy="3098799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2032000"/>
                <a:gridCol w="2032000"/>
                <a:gridCol w="2032000"/>
              </a:tblGrid>
              <a:tr h="103293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X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9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4</a:t>
                      </a:r>
                      <a:endParaRPr lang="en-US" sz="4000" dirty="0"/>
                    </a:p>
                  </a:txBody>
                  <a:tcPr/>
                </a:tc>
              </a:tr>
              <a:tr h="103293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3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27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12</a:t>
                      </a:r>
                      <a:endParaRPr lang="en-US" sz="4000" dirty="0"/>
                    </a:p>
                  </a:txBody>
                  <a:tcPr/>
                </a:tc>
              </a:tr>
              <a:tr h="103293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2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18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8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2177245" y="3429000"/>
            <a:ext cx="822960" cy="822960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Oval 7"/>
          <p:cNvSpPr/>
          <p:nvPr/>
        </p:nvSpPr>
        <p:spPr>
          <a:xfrm>
            <a:off x="6187440" y="3596640"/>
            <a:ext cx="822960" cy="82296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  <a:gs pos="1000">
                <a:schemeClr val="accent1">
                  <a:tint val="100000"/>
                  <a:shade val="100000"/>
                  <a:satMod val="130000"/>
                </a:schemeClr>
              </a:gs>
            </a:gsLst>
            <a:lin ang="8340000" scaled="0"/>
            <a:tileRect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600" dirty="0" smtClean="0"/>
              <a:t>a</a:t>
            </a:r>
            <a:endParaRPr lang="en-US" sz="3600" dirty="0"/>
          </a:p>
        </p:txBody>
      </p:sp>
      <p:sp>
        <p:nvSpPr>
          <p:cNvPr id="9" name="Oval 8"/>
          <p:cNvSpPr/>
          <p:nvPr/>
        </p:nvSpPr>
        <p:spPr>
          <a:xfrm>
            <a:off x="6172200" y="1524000"/>
            <a:ext cx="822960" cy="82296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  <a:lin ang="8340000" scaled="0"/>
            <a:tileRect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Oval 9"/>
          <p:cNvSpPr/>
          <p:nvPr/>
        </p:nvSpPr>
        <p:spPr>
          <a:xfrm>
            <a:off x="4145734" y="2514600"/>
            <a:ext cx="822960" cy="822960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6096000" cy="3098799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2032000"/>
                <a:gridCol w="2032000"/>
                <a:gridCol w="2032000"/>
              </a:tblGrid>
              <a:tr h="103293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-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9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21</a:t>
                      </a:r>
                      <a:endParaRPr lang="en-US" sz="4000" dirty="0"/>
                    </a:p>
                  </a:txBody>
                  <a:tcPr/>
                </a:tc>
              </a:tr>
              <a:tr h="103293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25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16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4</a:t>
                      </a:r>
                      <a:endParaRPr lang="en-US" sz="4000" dirty="0"/>
                    </a:p>
                  </a:txBody>
                  <a:tcPr/>
                </a:tc>
              </a:tr>
              <a:tr h="103293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21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12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0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2177245" y="3596640"/>
            <a:ext cx="822960" cy="822960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Oval 7"/>
          <p:cNvSpPr/>
          <p:nvPr/>
        </p:nvSpPr>
        <p:spPr>
          <a:xfrm>
            <a:off x="6248400" y="3429000"/>
            <a:ext cx="822960" cy="82296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  <a:gs pos="1000">
                <a:schemeClr val="accent1">
                  <a:tint val="100000"/>
                  <a:shade val="100000"/>
                  <a:satMod val="130000"/>
                </a:schemeClr>
              </a:gs>
            </a:gsLst>
            <a:lin ang="8340000" scaled="0"/>
            <a:tileRect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Oval 8"/>
          <p:cNvSpPr/>
          <p:nvPr/>
        </p:nvSpPr>
        <p:spPr>
          <a:xfrm>
            <a:off x="6248400" y="2514600"/>
            <a:ext cx="822960" cy="82296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  <a:lin ang="8340000" scaled="0"/>
            <a:tileRect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600" dirty="0" smtClean="0"/>
              <a:t>a</a:t>
            </a:r>
            <a:endParaRPr lang="en-US" sz="3600" dirty="0"/>
          </a:p>
        </p:txBody>
      </p:sp>
      <p:sp>
        <p:nvSpPr>
          <p:cNvPr id="10" name="Oval 9"/>
          <p:cNvSpPr/>
          <p:nvPr/>
        </p:nvSpPr>
        <p:spPr>
          <a:xfrm>
            <a:off x="2133600" y="2514600"/>
            <a:ext cx="822960" cy="822960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6096000" cy="3098799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2032000"/>
                <a:gridCol w="2032000"/>
                <a:gridCol w="2032000"/>
              </a:tblGrid>
              <a:tr h="103293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÷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3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2</a:t>
                      </a:r>
                      <a:endParaRPr lang="en-US" sz="4000" dirty="0"/>
                    </a:p>
                  </a:txBody>
                  <a:tcPr/>
                </a:tc>
              </a:tr>
              <a:tr h="103293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6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2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3</a:t>
                      </a:r>
                      <a:endParaRPr lang="en-US" sz="4000" dirty="0"/>
                    </a:p>
                  </a:txBody>
                  <a:tcPr/>
                </a:tc>
              </a:tr>
              <a:tr h="103293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18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6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9</a:t>
                      </a:r>
                      <a:endParaRPr lang="en-US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2133600" y="3429000"/>
            <a:ext cx="822960" cy="822960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Oval 7"/>
          <p:cNvSpPr/>
          <p:nvPr/>
        </p:nvSpPr>
        <p:spPr>
          <a:xfrm>
            <a:off x="6263640" y="3520440"/>
            <a:ext cx="822960" cy="82296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  <a:gs pos="1000">
                <a:schemeClr val="accent1">
                  <a:tint val="100000"/>
                  <a:shade val="100000"/>
                  <a:satMod val="130000"/>
                </a:schemeClr>
              </a:gs>
            </a:gsLst>
            <a:lin ang="8340000" scaled="0"/>
            <a:tileRect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600" dirty="0" smtClean="0"/>
              <a:t>a</a:t>
            </a:r>
            <a:endParaRPr lang="en-US" sz="3600" dirty="0"/>
          </a:p>
        </p:txBody>
      </p:sp>
      <p:sp>
        <p:nvSpPr>
          <p:cNvPr id="9" name="Oval 8"/>
          <p:cNvSpPr/>
          <p:nvPr/>
        </p:nvSpPr>
        <p:spPr>
          <a:xfrm>
            <a:off x="6172200" y="2362200"/>
            <a:ext cx="822960" cy="82296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  <a:lin ang="8340000" scaled="0"/>
            <a:tileRect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Oval 9"/>
          <p:cNvSpPr/>
          <p:nvPr/>
        </p:nvSpPr>
        <p:spPr>
          <a:xfrm>
            <a:off x="4191000" y="1397000"/>
            <a:ext cx="822960" cy="822960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7.7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6.5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4.2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180</Words>
  <Application>Microsoft Macintosh PowerPoint</Application>
  <PresentationFormat>On-screen Show (4:3)</PresentationFormat>
  <Paragraphs>186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Apex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Nekoosa School District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Ashley Anderson</dc:creator>
  <cp:lastModifiedBy>installernsd</cp:lastModifiedBy>
  <cp:revision>8</cp:revision>
  <dcterms:created xsi:type="dcterms:W3CDTF">2010-05-06T01:51:20Z</dcterms:created>
  <dcterms:modified xsi:type="dcterms:W3CDTF">2010-05-06T02:07:33Z</dcterms:modified>
</cp:coreProperties>
</file>